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handoutMasterIdLst>
    <p:handoutMasterId r:id="rId4"/>
  </p:handoutMasterIdLst>
  <p:sldIdLst>
    <p:sldId id="325" r:id="rId2"/>
  </p:sldIdLst>
  <p:sldSz cx="9144000" cy="6858000" type="screen4x3"/>
  <p:notesSz cx="9942513" cy="6810375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521415D9-36F7-43E2-AB2F-B90AF26B5E84}">
      <p14:sectionLst xmlns:p14="http://schemas.microsoft.com/office/powerpoint/2010/main">
        <p14:section name="Oletusosa" id="{9863E06F-FE02-4167-88BC-52E5EF1C9BC4}">
          <p14:sldIdLst>
            <p14:sldId id="32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EDFDDFD-005E-468B-9103-7D789DEEE70C}" v="1" dt="2025-04-14T09:36:10.51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Vaalea tyyli 1 - Korostus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73A0DAA-6AF3-43AB-8588-CEC1D06C72B9}" styleName="Normaali tyyli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Normaali tyyli 2 - Korostu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75" autoAdjust="0"/>
    <p:restoredTop sz="93218" autoAdjust="0"/>
  </p:normalViewPr>
  <p:slideViewPr>
    <p:cSldViewPr>
      <p:cViewPr varScale="1">
        <p:scale>
          <a:sx n="72" d="100"/>
          <a:sy n="72" d="100"/>
        </p:scale>
        <p:origin x="1410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lsingin moottorivenekerho ry" userId="8b967b01-0b3d-4a83-b12c-43ea79caa451" providerId="ADAL" clId="{A57556BD-B4C1-4277-AC84-2CF31E2F4A10}"/>
    <pc:docChg chg="custSel modSld">
      <pc:chgData name="Helsingin moottorivenekerho ry" userId="8b967b01-0b3d-4a83-b12c-43ea79caa451" providerId="ADAL" clId="{A57556BD-B4C1-4277-AC84-2CF31E2F4A10}" dt="2025-02-12T16:50:47.564" v="114" actId="207"/>
      <pc:docMkLst>
        <pc:docMk/>
      </pc:docMkLst>
      <pc:sldChg chg="modSp mod">
        <pc:chgData name="Helsingin moottorivenekerho ry" userId="8b967b01-0b3d-4a83-b12c-43ea79caa451" providerId="ADAL" clId="{A57556BD-B4C1-4277-AC84-2CF31E2F4A10}" dt="2025-02-12T16:50:47.564" v="114" actId="207"/>
        <pc:sldMkLst>
          <pc:docMk/>
          <pc:sldMk cId="1540975693" sldId="325"/>
        </pc:sldMkLst>
        <pc:graphicFrameChg chg="mod modGraphic">
          <ac:chgData name="Helsingin moottorivenekerho ry" userId="8b967b01-0b3d-4a83-b12c-43ea79caa451" providerId="ADAL" clId="{A57556BD-B4C1-4277-AC84-2CF31E2F4A10}" dt="2025-02-12T16:50:47.564" v="114" actId="207"/>
          <ac:graphicFrameMkLst>
            <pc:docMk/>
            <pc:sldMk cId="1540975693" sldId="325"/>
            <ac:graphicFrameMk id="6" creationId="{00000000-0000-0000-0000-000000000000}"/>
          </ac:graphicFrameMkLst>
        </pc:graphicFrameChg>
      </pc:sldChg>
    </pc:docChg>
  </pc:docChgLst>
  <pc:docChgLst>
    <pc:chgData name="Helsingin moottorivenekerho ry" userId="8b967b01-0b3d-4a83-b12c-43ea79caa451" providerId="ADAL" clId="{FA64444C-B89B-46C2-BA6E-20D5D491AC74}"/>
    <pc:docChg chg="custSel modSld">
      <pc:chgData name="Helsingin moottorivenekerho ry" userId="8b967b01-0b3d-4a83-b12c-43ea79caa451" providerId="ADAL" clId="{FA64444C-B89B-46C2-BA6E-20D5D491AC74}" dt="2025-03-13T12:36:43.136" v="124" actId="20577"/>
      <pc:docMkLst>
        <pc:docMk/>
      </pc:docMkLst>
      <pc:sldChg chg="modSp mod">
        <pc:chgData name="Helsingin moottorivenekerho ry" userId="8b967b01-0b3d-4a83-b12c-43ea79caa451" providerId="ADAL" clId="{FA64444C-B89B-46C2-BA6E-20D5D491AC74}" dt="2025-03-13T12:36:43.136" v="124" actId="20577"/>
        <pc:sldMkLst>
          <pc:docMk/>
          <pc:sldMk cId="1540975693" sldId="325"/>
        </pc:sldMkLst>
        <pc:graphicFrameChg chg="mod modGraphic">
          <ac:chgData name="Helsingin moottorivenekerho ry" userId="8b967b01-0b3d-4a83-b12c-43ea79caa451" providerId="ADAL" clId="{FA64444C-B89B-46C2-BA6E-20D5D491AC74}" dt="2025-03-13T12:36:43.136" v="124" actId="20577"/>
          <ac:graphicFrameMkLst>
            <pc:docMk/>
            <pc:sldMk cId="1540975693" sldId="325"/>
            <ac:graphicFrameMk id="6" creationId="{00000000-0000-0000-0000-000000000000}"/>
          </ac:graphicFrameMkLst>
        </pc:graphicFrameChg>
      </pc:sldChg>
    </pc:docChg>
  </pc:docChgLst>
  <pc:docChgLst>
    <pc:chgData name="Helsingin moottorivenekerho ry" userId="8b967b01-0b3d-4a83-b12c-43ea79caa451" providerId="ADAL" clId="{49C9C6A5-6943-451C-AA10-F2578E2E02EA}"/>
    <pc:docChg chg="custSel modSld">
      <pc:chgData name="Helsingin moottorivenekerho ry" userId="8b967b01-0b3d-4a83-b12c-43ea79caa451" providerId="ADAL" clId="{49C9C6A5-6943-451C-AA10-F2578E2E02EA}" dt="2024-03-15T13:45:09.715" v="692" actId="20577"/>
      <pc:docMkLst>
        <pc:docMk/>
      </pc:docMkLst>
      <pc:sldChg chg="addSp delSp modSp mod">
        <pc:chgData name="Helsingin moottorivenekerho ry" userId="8b967b01-0b3d-4a83-b12c-43ea79caa451" providerId="ADAL" clId="{49C9C6A5-6943-451C-AA10-F2578E2E02EA}" dt="2024-03-15T13:45:09.715" v="692" actId="20577"/>
        <pc:sldMkLst>
          <pc:docMk/>
          <pc:sldMk cId="1540975693" sldId="325"/>
        </pc:sldMkLst>
      </pc:sldChg>
    </pc:docChg>
  </pc:docChgLst>
  <pc:docChgLst>
    <pc:chgData name="Helsingin moottorivenekerho ry" userId="8b967b01-0b3d-4a83-b12c-43ea79caa451" providerId="ADAL" clId="{5EDFDDFD-005E-468B-9103-7D789DEEE70C}"/>
    <pc:docChg chg="modSld modNotesMaster modHandout">
      <pc:chgData name="Helsingin moottorivenekerho ry" userId="8b967b01-0b3d-4a83-b12c-43ea79caa451" providerId="ADAL" clId="{5EDFDDFD-005E-468B-9103-7D789DEEE70C}" dt="2025-04-29T08:13:24.074" v="41" actId="255"/>
      <pc:docMkLst>
        <pc:docMk/>
      </pc:docMkLst>
      <pc:sldChg chg="modSp mod">
        <pc:chgData name="Helsingin moottorivenekerho ry" userId="8b967b01-0b3d-4a83-b12c-43ea79caa451" providerId="ADAL" clId="{5EDFDDFD-005E-468B-9103-7D789DEEE70C}" dt="2025-04-29T08:13:24.074" v="41" actId="255"/>
        <pc:sldMkLst>
          <pc:docMk/>
          <pc:sldMk cId="1540975693" sldId="325"/>
        </pc:sldMkLst>
        <pc:graphicFrameChg chg="modGraphic">
          <ac:chgData name="Helsingin moottorivenekerho ry" userId="8b967b01-0b3d-4a83-b12c-43ea79caa451" providerId="ADAL" clId="{5EDFDDFD-005E-468B-9103-7D789DEEE70C}" dt="2025-04-29T08:13:24.074" v="41" actId="255"/>
          <ac:graphicFrameMkLst>
            <pc:docMk/>
            <pc:sldMk cId="1540975693" sldId="325"/>
            <ac:graphicFrameMk id="6" creationId="{00000000-0000-0000-0000-000000000000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4308425" cy="340519"/>
          </a:xfrm>
          <a:prstGeom prst="rect">
            <a:avLst/>
          </a:prstGeom>
        </p:spPr>
        <p:txBody>
          <a:bodyPr vert="horz" lIns="92260" tIns="46130" rIns="92260" bIns="4613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5631789" y="2"/>
            <a:ext cx="4308425" cy="340519"/>
          </a:xfrm>
          <a:prstGeom prst="rect">
            <a:avLst/>
          </a:prstGeom>
        </p:spPr>
        <p:txBody>
          <a:bodyPr vert="horz" lIns="92260" tIns="46130" rIns="92260" bIns="46130" rtlCol="0"/>
          <a:lstStyle>
            <a:lvl1pPr algn="r">
              <a:defRPr sz="1200"/>
            </a:lvl1pPr>
          </a:lstStyle>
          <a:p>
            <a:fld id="{F98CB1E0-6DE6-42BD-9884-489BE102C5D5}" type="datetimeFigureOut">
              <a:rPr lang="fi-FI" smtClean="0"/>
              <a:pPr/>
              <a:t>29.4.2025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6468677"/>
            <a:ext cx="4308425" cy="340519"/>
          </a:xfrm>
          <a:prstGeom prst="rect">
            <a:avLst/>
          </a:prstGeom>
        </p:spPr>
        <p:txBody>
          <a:bodyPr vert="horz" lIns="92260" tIns="46130" rIns="92260" bIns="4613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5631789" y="6468677"/>
            <a:ext cx="4308425" cy="340519"/>
          </a:xfrm>
          <a:prstGeom prst="rect">
            <a:avLst/>
          </a:prstGeom>
        </p:spPr>
        <p:txBody>
          <a:bodyPr vert="horz" lIns="92260" tIns="46130" rIns="92260" bIns="46130" rtlCol="0" anchor="b"/>
          <a:lstStyle>
            <a:lvl1pPr algn="r">
              <a:defRPr sz="1200"/>
            </a:lvl1pPr>
          </a:lstStyle>
          <a:p>
            <a:fld id="{4BE0C488-2E80-4B07-AB80-B6FAEEF16613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4308425" cy="340519"/>
          </a:xfrm>
          <a:prstGeom prst="rect">
            <a:avLst/>
          </a:prstGeom>
        </p:spPr>
        <p:txBody>
          <a:bodyPr vert="horz" lIns="92260" tIns="46130" rIns="92260" bIns="4613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5631789" y="2"/>
            <a:ext cx="4308425" cy="340519"/>
          </a:xfrm>
          <a:prstGeom prst="rect">
            <a:avLst/>
          </a:prstGeom>
        </p:spPr>
        <p:txBody>
          <a:bodyPr vert="horz" lIns="92260" tIns="46130" rIns="92260" bIns="4613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79DC030A-1BB9-43F8-9F24-625012905573}" type="datetimeFigureOut">
              <a:rPr lang="fi-FI"/>
              <a:pPr>
                <a:defRPr/>
              </a:pPr>
              <a:t>29.4.2025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3268663" y="511175"/>
            <a:ext cx="3405187" cy="25542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60" tIns="46130" rIns="92260" bIns="46130" rtlCol="0" anchor="ctr"/>
          <a:lstStyle/>
          <a:p>
            <a:pPr lvl="0"/>
            <a:endParaRPr lang="fi-FI" noProof="0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994252" y="3234930"/>
            <a:ext cx="7954010" cy="3064669"/>
          </a:xfrm>
          <a:prstGeom prst="rect">
            <a:avLst/>
          </a:prstGeom>
        </p:spPr>
        <p:txBody>
          <a:bodyPr vert="horz" lIns="92260" tIns="46130" rIns="92260" bIns="46130" rtlCol="0">
            <a:normAutofit/>
          </a:bodyPr>
          <a:lstStyle/>
          <a:p>
            <a:pPr lvl="0"/>
            <a:r>
              <a:rPr lang="fi-FI" noProof="0"/>
              <a:t>Muokkaa tekstin perustyylejä napsauttamalla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6468677"/>
            <a:ext cx="4308425" cy="340519"/>
          </a:xfrm>
          <a:prstGeom prst="rect">
            <a:avLst/>
          </a:prstGeom>
        </p:spPr>
        <p:txBody>
          <a:bodyPr vert="horz" lIns="92260" tIns="46130" rIns="92260" bIns="4613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5631789" y="6468677"/>
            <a:ext cx="4308425" cy="340519"/>
          </a:xfrm>
          <a:prstGeom prst="rect">
            <a:avLst/>
          </a:prstGeom>
        </p:spPr>
        <p:txBody>
          <a:bodyPr vert="horz" lIns="92260" tIns="46130" rIns="92260" bIns="4613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8AFF4554-CC1E-474A-BAA5-5F612028FAF9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96840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FF4554-CC1E-474A-BAA5-5F612028FAF9}" type="slidenum">
              <a:rPr lang="fi-FI" smtClean="0"/>
              <a:pPr>
                <a:defRPr/>
              </a:pPr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11370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orakulmainen kolmi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tsikk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17" name="Alaotsikk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i-FI"/>
              <a:t>Muokkaa alaotsikon perustyyliä napsautt.</a:t>
            </a:r>
            <a:endParaRPr kumimoji="0" lang="en-US"/>
          </a:p>
        </p:txBody>
      </p:sp>
      <p:grpSp>
        <p:nvGrpSpPr>
          <p:cNvPr id="2" name="Ryhmä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Puolivapaa piirto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Puolivapaa piirto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Puolivapaa piirto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uora yhdysviiva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Päivämäärän paikkamerkki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3DDBE425-E7BC-4AF7-B6A7-2A07A77DFEE2}" type="datetime1">
              <a:rPr lang="fi-FI" smtClean="0"/>
              <a:pPr>
                <a:defRPr/>
              </a:pPr>
              <a:t>29.4.2025</a:t>
            </a:fld>
            <a:endParaRPr lang="fi-FI"/>
          </a:p>
        </p:txBody>
      </p:sp>
      <p:sp>
        <p:nvSpPr>
          <p:cNvPr id="19" name="Alatunnisteen paikkamerk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fi-FI"/>
          </a:p>
        </p:txBody>
      </p:sp>
      <p:sp>
        <p:nvSpPr>
          <p:cNvPr id="27" name="Dian numeron paikkamerkki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C1C67B2B-B04A-4445-AA8D-E841FA282739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  <p:transition spd="med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435EC7A-CE09-4EC1-A4B1-DF003623AC8A}" type="datetime1">
              <a:rPr lang="fi-FI" smtClean="0"/>
              <a:pPr>
                <a:defRPr/>
              </a:pPr>
              <a:t>29.4.2025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808D5A-1D1A-4337-A8E6-4890820DFC2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  <p:transition spd="med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EED3C80-2C41-40C5-BBB1-21AC9605785C}" type="datetime1">
              <a:rPr lang="fi-FI" smtClean="0"/>
              <a:pPr>
                <a:defRPr/>
              </a:pPr>
              <a:t>29.4.2025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F20121-AA94-41BB-875D-5433420D2D8E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  <p:transition spd="med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80E7970-1D10-4AF4-B425-7B21149C69C2}" type="datetime1">
              <a:rPr lang="fi-FI" smtClean="0"/>
              <a:pPr>
                <a:defRPr/>
              </a:pPr>
              <a:t>29.4.2025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A9CD4B-2B7F-4ECB-94DE-DC61944429FC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</p:spTree>
  </p:cSld>
  <p:clrMapOvr>
    <a:masterClrMapping/>
  </p:clrMapOvr>
  <p:transition spd="med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6990E3E-B79E-4297-8B2E-E716CB566E9A}" type="datetime1">
              <a:rPr lang="fi-FI" smtClean="0"/>
              <a:pPr>
                <a:defRPr/>
              </a:pPr>
              <a:t>29.4.2025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9731E7-70FE-41F6-A9EB-B4C919611E32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7" name="Lovettu nuolenkärki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Lovettu nuolenkärki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6078AD3-4800-4BCA-9BBB-83BB95166755}" type="datetime1">
              <a:rPr lang="fi-FI" smtClean="0"/>
              <a:pPr>
                <a:defRPr/>
              </a:pPr>
              <a:t>29.4.2025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262160-8FBC-4DD1-8152-9BF867EA04CE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8" name="Otsikko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E3FF322-6B3E-4340-B5FA-98FA20906E5E}" type="datetime1">
              <a:rPr lang="fi-FI" smtClean="0"/>
              <a:pPr>
                <a:defRPr/>
              </a:pPr>
              <a:t>29.4.2025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28F090-73DF-467F-97D5-DE882247D458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AF1BA1B-8013-4F90-94CA-FF69F367BDDD}" type="datetime1">
              <a:rPr lang="fi-FI" smtClean="0"/>
              <a:pPr>
                <a:defRPr/>
              </a:pPr>
              <a:t>29.4.2025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6709E6-3F80-4B67-8D16-6196650993B0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6" name="Otsikko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6307436-0FE2-43A6-9FF8-D249C3A67367}" type="datetime1">
              <a:rPr lang="fi-FI" smtClean="0"/>
              <a:pPr>
                <a:defRPr/>
              </a:pPr>
              <a:t>29.4.2025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CB1C3C-422F-4334-BF2C-D747B666B3B4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  <p:transition spd="med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pPr>
              <a:defRPr/>
            </a:pPr>
            <a:fld id="{DF5C05CF-2481-4993-8DF6-96DD3DE8D0C8}" type="datetime1">
              <a:rPr lang="fi-FI" smtClean="0"/>
              <a:pPr>
                <a:defRPr/>
              </a:pPr>
              <a:t>29.4.2025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95DC9F-46AF-4695-9DB6-AB71AEB2F50F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i-FI"/>
              <a:t>Lisää kuva napsauttamalla kuvaketta</a:t>
            </a:r>
            <a:endParaRPr kumimoji="0" lang="en-US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337D0B50-A44E-4482-AD52-BE100B2956FB}" type="datetime1">
              <a:rPr lang="fi-FI" smtClean="0"/>
              <a:pPr>
                <a:defRPr/>
              </a:pPr>
              <a:t>29.4.2025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F72A758D-B43E-45E9-B058-5C90C9606C76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8" name="Puolivapaa piirto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uolivapaa piirto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uorakulmainen kolmio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uora yhdysviiva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Lovettu nuolenkärki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Lovettu nuolenkärki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uolivapaa piirto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Puolivapaa piirto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uorakulmainen kolmi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uora yhdysviiva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Otsikon paikkamerkki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0" name="Tekstin paikkamerkki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i-FI"/>
              <a:t>Muokkaa tekstin perustyylejä napsauttamalla</a:t>
            </a:r>
          </a:p>
          <a:p>
            <a:pPr lvl="1" eaLnBrk="1" latinLnBrk="0" hangingPunct="1"/>
            <a:r>
              <a:rPr kumimoji="0" lang="fi-FI"/>
              <a:t>toinen taso</a:t>
            </a:r>
          </a:p>
          <a:p>
            <a:pPr lvl="2" eaLnBrk="1" latinLnBrk="0" hangingPunct="1"/>
            <a:r>
              <a:rPr kumimoji="0" lang="fi-FI"/>
              <a:t>kolmas taso</a:t>
            </a:r>
          </a:p>
          <a:p>
            <a:pPr lvl="3" eaLnBrk="1" latinLnBrk="0" hangingPunct="1"/>
            <a:r>
              <a:rPr kumimoji="0" lang="fi-FI"/>
              <a:t>neljäs taso</a:t>
            </a:r>
          </a:p>
          <a:p>
            <a:pPr lvl="4" eaLnBrk="1" latinLnBrk="0" hangingPunct="1"/>
            <a:r>
              <a:rPr kumimoji="0" lang="fi-FI"/>
              <a:t>viides taso</a:t>
            </a:r>
            <a:endParaRPr kumimoji="0" lang="en-US"/>
          </a:p>
        </p:txBody>
      </p:sp>
      <p:sp>
        <p:nvSpPr>
          <p:cNvPr id="10" name="Päivämäärän paikkamerkki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6E21157B-BE28-42F3-A248-8DF571392416}" type="datetime1">
              <a:rPr lang="fi-FI" smtClean="0"/>
              <a:pPr>
                <a:defRPr/>
              </a:pPr>
              <a:t>29.4.2025</a:t>
            </a:fld>
            <a:endParaRPr lang="fi-FI"/>
          </a:p>
        </p:txBody>
      </p:sp>
      <p:sp>
        <p:nvSpPr>
          <p:cNvPr id="22" name="Alatunnisteen paikkamerkki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fi-FI"/>
          </a:p>
        </p:txBody>
      </p:sp>
      <p:sp>
        <p:nvSpPr>
          <p:cNvPr id="18" name="Dian numeron paikkamerkki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8DDA4DA0-D483-406F-AE45-602C38C4F54B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med">
    <p:push dir="u"/>
  </p:transition>
  <p:hf sldNum="0" hd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Sisällön paikkamerkki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9698158"/>
              </p:ext>
            </p:extLst>
          </p:nvPr>
        </p:nvGraphicFramePr>
        <p:xfrm>
          <a:off x="1115616" y="476672"/>
          <a:ext cx="6480720" cy="5626521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1286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521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1041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2000" dirty="0">
                          <a:latin typeface="Geometria Light" panose="020B0403020204020204" pitchFamily="34" charset="0"/>
                          <a:ea typeface="Geometria Light" panose="020B0403020204020204" pitchFamily="34" charset="0"/>
                          <a:cs typeface="Times New Roman"/>
                        </a:rPr>
                        <a:t>TOIMINTAOHJELMA 2025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5023"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kumimoji="0" lang="fi-FI" sz="800" kern="1200" dirty="0">
                        <a:solidFill>
                          <a:schemeClr val="tx1"/>
                        </a:solidFill>
                        <a:latin typeface="Geometria Light" panose="020B0403020204020204" pitchFamily="34" charset="0"/>
                        <a:ea typeface="Geometria Light" panose="020B0403020204020204" pitchFamily="34" charset="0"/>
                        <a:cs typeface="+mn-cs"/>
                      </a:endParaRPr>
                    </a:p>
                  </a:txBody>
                  <a:tcPr marL="144000" marR="0" marT="3600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kumimoji="0" lang="fi-FI" sz="1100" kern="1200" dirty="0">
                        <a:solidFill>
                          <a:srgbClr val="0070C0"/>
                        </a:solidFill>
                        <a:latin typeface="Geometria Light" panose="020B0403020204020204" pitchFamily="34" charset="0"/>
                        <a:ea typeface="Geometria Light" panose="020B0403020204020204" pitchFamily="34" charset="0"/>
                        <a:cs typeface="+mn-cs"/>
                      </a:endParaRPr>
                    </a:p>
                  </a:txBody>
                  <a:tcPr marL="144000" marR="0" marT="36000" marB="0" anchor="ctr"/>
                </a:tc>
                <a:extLst>
                  <a:ext uri="{0D108BD9-81ED-4DB2-BD59-A6C34878D82A}">
                    <a16:rowId xmlns:a16="http://schemas.microsoft.com/office/drawing/2014/main" val="3140941330"/>
                  </a:ext>
                </a:extLst>
              </a:tr>
              <a:tr h="347941"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fi-FI" sz="1100" kern="1200" dirty="0">
                          <a:solidFill>
                            <a:schemeClr val="tx1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  <a:cs typeface="+mn-cs"/>
                        </a:rPr>
                        <a:t>Satamatalkoot</a:t>
                      </a:r>
                    </a:p>
                  </a:txBody>
                  <a:tcPr marL="144000" marR="0" marT="3600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fi-FI" sz="1100" kern="1200" dirty="0">
                          <a:solidFill>
                            <a:srgbClr val="0070C0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  <a:cs typeface="+mn-cs"/>
                        </a:rPr>
                        <a:t>Huhtikuussa la 12.4.2025</a:t>
                      </a:r>
                    </a:p>
                  </a:txBody>
                  <a:tcPr marL="144000" marR="0" marT="36000" marB="0" anchor="ctr"/>
                </a:tc>
                <a:extLst>
                  <a:ext uri="{0D108BD9-81ED-4DB2-BD59-A6C34878D82A}">
                    <a16:rowId xmlns:a16="http://schemas.microsoft.com/office/drawing/2014/main" val="3616493471"/>
                  </a:ext>
                </a:extLst>
              </a:tr>
              <a:tr h="42684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100" dirty="0">
                          <a:solidFill>
                            <a:schemeClr val="tx1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</a:rPr>
                        <a:t>Runkokatsastus Verkkosaaressa</a:t>
                      </a:r>
                      <a:endParaRPr lang="fi-FI" sz="1100" dirty="0">
                        <a:solidFill>
                          <a:schemeClr val="tx1"/>
                        </a:solidFill>
                        <a:latin typeface="Geometria Light" panose="020B0403020204020204" pitchFamily="34" charset="0"/>
                        <a:ea typeface="Geometria Light" panose="020B0403020204020204" pitchFamily="34" charset="0"/>
                        <a:cs typeface="Times New Roman"/>
                      </a:endParaRPr>
                    </a:p>
                  </a:txBody>
                  <a:tcPr marL="144000" marR="0" marT="3600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100" dirty="0">
                          <a:solidFill>
                            <a:srgbClr val="0070C0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</a:rPr>
                        <a:t>Huhtikuussa ti 8.4. ja 22.4. alkaen klo 17.</a:t>
                      </a:r>
                      <a:endParaRPr lang="fi-FI" sz="1100" dirty="0">
                        <a:solidFill>
                          <a:srgbClr val="0070C0"/>
                        </a:solidFill>
                        <a:latin typeface="Geometria Light" panose="020B0403020204020204" pitchFamily="34" charset="0"/>
                        <a:ea typeface="Geometria Light" panose="020B0403020204020204" pitchFamily="34" charset="0"/>
                        <a:cs typeface="Times New Roman"/>
                      </a:endParaRPr>
                    </a:p>
                  </a:txBody>
                  <a:tcPr marL="144000" marR="0" marT="3600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100" dirty="0">
                          <a:solidFill>
                            <a:schemeClr val="tx1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</a:rPr>
                        <a:t>Lipunnosto, kevätkokous  </a:t>
                      </a:r>
                      <a:endParaRPr lang="fi-FI" sz="1100" dirty="0">
                        <a:solidFill>
                          <a:schemeClr val="tx1"/>
                        </a:solidFill>
                        <a:latin typeface="Geometria Light" panose="020B0403020204020204" pitchFamily="34" charset="0"/>
                        <a:ea typeface="Geometria Light" panose="020B0403020204020204" pitchFamily="34" charset="0"/>
                        <a:cs typeface="Times New Roman"/>
                      </a:endParaRPr>
                    </a:p>
                  </a:txBody>
                  <a:tcPr marL="144000" marR="0" marT="3600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100" dirty="0">
                          <a:solidFill>
                            <a:srgbClr val="0070C0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</a:rPr>
                        <a:t>Toukokuussa (1.5. klo 12) </a:t>
                      </a:r>
                      <a:endParaRPr lang="fi-FI" sz="1100" dirty="0">
                        <a:solidFill>
                          <a:srgbClr val="0070C0"/>
                        </a:solidFill>
                        <a:latin typeface="Geometria Light" panose="020B0403020204020204" pitchFamily="34" charset="0"/>
                        <a:ea typeface="Geometria Light" panose="020B0403020204020204" pitchFamily="34" charset="0"/>
                        <a:cs typeface="Times New Roman"/>
                      </a:endParaRPr>
                    </a:p>
                  </a:txBody>
                  <a:tcPr marL="144000" marR="0" marT="3600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693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100" dirty="0">
                          <a:solidFill>
                            <a:schemeClr val="tx1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</a:rPr>
                        <a:t>Katsastuspäivät </a:t>
                      </a:r>
                      <a:endParaRPr lang="fi-FI" sz="1100" dirty="0">
                        <a:solidFill>
                          <a:schemeClr val="tx1"/>
                        </a:solidFill>
                        <a:latin typeface="Geometria Light" panose="020B0403020204020204" pitchFamily="34" charset="0"/>
                        <a:ea typeface="Geometria Light" panose="020B0403020204020204" pitchFamily="34" charset="0"/>
                        <a:cs typeface="Times New Roman"/>
                      </a:endParaRPr>
                    </a:p>
                  </a:txBody>
                  <a:tcPr marL="144000" marR="0" marT="3600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100" dirty="0">
                          <a:solidFill>
                            <a:srgbClr val="0070C0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</a:rPr>
                        <a:t>Alkukesästä tiistaisin (6.5–17.6. klo 17-19) </a:t>
                      </a:r>
                      <a:endParaRPr lang="fi-FI" sz="1100" dirty="0">
                        <a:solidFill>
                          <a:srgbClr val="0070C0"/>
                        </a:solidFill>
                        <a:latin typeface="Geometria Light" panose="020B0403020204020204" pitchFamily="34" charset="0"/>
                        <a:ea typeface="Geometria Light" panose="020B0403020204020204" pitchFamily="34" charset="0"/>
                        <a:cs typeface="Times New Roman"/>
                      </a:endParaRPr>
                    </a:p>
                  </a:txBody>
                  <a:tcPr marL="144000" marR="0" marT="3600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100" dirty="0">
                          <a:solidFill>
                            <a:schemeClr val="tx1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</a:rPr>
                        <a:t>Lipunnosto </a:t>
                      </a:r>
                      <a:r>
                        <a:rPr lang="fi-FI" sz="1100" dirty="0" err="1">
                          <a:solidFill>
                            <a:schemeClr val="tx1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</a:rPr>
                        <a:t>Girssissä</a:t>
                      </a:r>
                      <a:r>
                        <a:rPr lang="fi-FI" sz="1100" dirty="0">
                          <a:solidFill>
                            <a:schemeClr val="tx1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</a:rPr>
                        <a:t> </a:t>
                      </a:r>
                      <a:endParaRPr lang="fi-FI" sz="1100" dirty="0">
                        <a:solidFill>
                          <a:schemeClr val="tx1"/>
                        </a:solidFill>
                        <a:latin typeface="Geometria Light" panose="020B0403020204020204" pitchFamily="34" charset="0"/>
                        <a:ea typeface="Geometria Light" panose="020B0403020204020204" pitchFamily="34" charset="0"/>
                        <a:cs typeface="Times New Roman"/>
                      </a:endParaRPr>
                    </a:p>
                  </a:txBody>
                  <a:tcPr marL="144000" marR="0" marT="3600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100" dirty="0">
                          <a:solidFill>
                            <a:srgbClr val="0070C0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</a:rPr>
                        <a:t>Toukokuussa (24.5. klo 12) </a:t>
                      </a:r>
                      <a:endParaRPr lang="fi-FI" sz="1100" dirty="0">
                        <a:solidFill>
                          <a:srgbClr val="0070C0"/>
                        </a:solidFill>
                        <a:latin typeface="Geometria Light" panose="020B0403020204020204" pitchFamily="34" charset="0"/>
                        <a:ea typeface="Geometria Light" panose="020B0403020204020204" pitchFamily="34" charset="0"/>
                        <a:cs typeface="Times New Roman"/>
                      </a:endParaRPr>
                    </a:p>
                  </a:txBody>
                  <a:tcPr marL="144000" marR="0" marT="3600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693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100" dirty="0">
                          <a:solidFill>
                            <a:schemeClr val="tx1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</a:rPr>
                        <a:t>Tallinnan eskaaderi </a:t>
                      </a:r>
                      <a:endParaRPr lang="fi-FI" sz="1100" dirty="0">
                        <a:solidFill>
                          <a:schemeClr val="tx1"/>
                        </a:solidFill>
                        <a:latin typeface="Geometria Light" panose="020B0403020204020204" pitchFamily="34" charset="0"/>
                        <a:ea typeface="Geometria Light" panose="020B0403020204020204" pitchFamily="34" charset="0"/>
                        <a:cs typeface="Times New Roman"/>
                      </a:endParaRPr>
                    </a:p>
                  </a:txBody>
                  <a:tcPr marL="144000" marR="0" marT="3600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100" dirty="0">
                          <a:solidFill>
                            <a:srgbClr val="0070C0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</a:rPr>
                        <a:t>Kesäkuussa (13.6.–15.6.) </a:t>
                      </a:r>
                      <a:endParaRPr lang="fi-FI" sz="1100" dirty="0">
                        <a:solidFill>
                          <a:srgbClr val="0070C0"/>
                        </a:solidFill>
                        <a:latin typeface="Geometria Light" panose="020B0403020204020204" pitchFamily="34" charset="0"/>
                        <a:ea typeface="Geometria Light" panose="020B0403020204020204" pitchFamily="34" charset="0"/>
                        <a:cs typeface="Times New Roman"/>
                      </a:endParaRPr>
                    </a:p>
                  </a:txBody>
                  <a:tcPr marL="144000" marR="0" marT="3600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310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100" dirty="0">
                          <a:solidFill>
                            <a:schemeClr val="tx1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</a:rPr>
                        <a:t> Juhannusjuhlat </a:t>
                      </a:r>
                      <a:r>
                        <a:rPr lang="fi-FI" sz="1100" dirty="0" err="1">
                          <a:solidFill>
                            <a:schemeClr val="tx1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</a:rPr>
                        <a:t>Girssissä</a:t>
                      </a:r>
                      <a:r>
                        <a:rPr lang="fi-FI" sz="1100" dirty="0">
                          <a:solidFill>
                            <a:schemeClr val="tx1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</a:rPr>
                        <a:t> </a:t>
                      </a:r>
                      <a:endParaRPr lang="fi-FI" sz="1100" dirty="0">
                        <a:solidFill>
                          <a:schemeClr val="tx1"/>
                        </a:solidFill>
                        <a:latin typeface="Geometria Light" panose="020B0403020204020204" pitchFamily="34" charset="0"/>
                        <a:ea typeface="Geometria Light" panose="020B0403020204020204" pitchFamily="34" charset="0"/>
                        <a:cs typeface="Times New Roman"/>
                      </a:endParaRPr>
                    </a:p>
                  </a:txBody>
                  <a:tcPr marL="144000" marR="0" marT="3600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100" dirty="0">
                          <a:solidFill>
                            <a:srgbClr val="0070C0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</a:rPr>
                        <a:t>Juhannuksena (Tanssit 20.6. illalla)</a:t>
                      </a:r>
                      <a:endParaRPr lang="fi-FI" sz="1100" dirty="0">
                        <a:solidFill>
                          <a:srgbClr val="0070C0"/>
                        </a:solidFill>
                        <a:latin typeface="Geometria Light" panose="020B0403020204020204" pitchFamily="34" charset="0"/>
                        <a:ea typeface="Geometria Light" panose="020B0403020204020204" pitchFamily="34" charset="0"/>
                        <a:cs typeface="Times New Roman"/>
                      </a:endParaRPr>
                    </a:p>
                  </a:txBody>
                  <a:tcPr marL="144000" marR="0" marT="3600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19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100" dirty="0">
                          <a:solidFill>
                            <a:schemeClr val="tx1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  <a:cs typeface="Times New Roman"/>
                        </a:rPr>
                        <a:t>Purjehduskilpailu </a:t>
                      </a:r>
                      <a:r>
                        <a:rPr lang="fi-FI" sz="1100" dirty="0" err="1">
                          <a:solidFill>
                            <a:schemeClr val="tx1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  <a:cs typeface="Times New Roman"/>
                        </a:rPr>
                        <a:t>Girssiin</a:t>
                      </a:r>
                      <a:endParaRPr lang="fi-FI" sz="1100" dirty="0">
                        <a:solidFill>
                          <a:schemeClr val="tx1"/>
                        </a:solidFill>
                        <a:latin typeface="Geometria Light" panose="020B0403020204020204" pitchFamily="34" charset="0"/>
                        <a:ea typeface="Geometria Light" panose="020B0403020204020204" pitchFamily="34" charset="0"/>
                        <a:cs typeface="Times New Roman"/>
                      </a:endParaRPr>
                    </a:p>
                  </a:txBody>
                  <a:tcPr marL="144000" marR="0" marT="3600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100" dirty="0">
                          <a:solidFill>
                            <a:srgbClr val="0070C0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  <a:cs typeface="Times New Roman"/>
                        </a:rPr>
                        <a:t>Elokuussa (8-9.8.)</a:t>
                      </a:r>
                    </a:p>
                  </a:txBody>
                  <a:tcPr marL="144000" marR="0" marT="36000" marB="0" anchor="ctr"/>
                </a:tc>
                <a:extLst>
                  <a:ext uri="{0D108BD9-81ED-4DB2-BD59-A6C34878D82A}">
                    <a16:rowId xmlns:a16="http://schemas.microsoft.com/office/drawing/2014/main" val="3862767346"/>
                  </a:ext>
                </a:extLst>
              </a:tr>
              <a:tr h="37019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100" dirty="0">
                          <a:solidFill>
                            <a:schemeClr val="tx1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  <a:cs typeface="Times New Roman"/>
                        </a:rPr>
                        <a:t>Makkarajuhlat ja </a:t>
                      </a:r>
                      <a:r>
                        <a:rPr lang="fi-FI" sz="1100" dirty="0" err="1">
                          <a:solidFill>
                            <a:schemeClr val="tx1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  <a:cs typeface="Times New Roman"/>
                        </a:rPr>
                        <a:t>mölkkyturnaus</a:t>
                      </a:r>
                      <a:r>
                        <a:rPr lang="fi-FI" sz="1100" dirty="0">
                          <a:solidFill>
                            <a:schemeClr val="tx1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  <a:cs typeface="Times New Roman"/>
                        </a:rPr>
                        <a:t> </a:t>
                      </a:r>
                      <a:r>
                        <a:rPr lang="fi-FI" sz="1100" dirty="0" err="1">
                          <a:solidFill>
                            <a:schemeClr val="tx1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  <a:cs typeface="Times New Roman"/>
                        </a:rPr>
                        <a:t>Girssissä</a:t>
                      </a:r>
                      <a:endParaRPr lang="fi-FI" sz="1100" dirty="0">
                        <a:solidFill>
                          <a:schemeClr val="tx1"/>
                        </a:solidFill>
                        <a:latin typeface="Geometria Light" panose="020B0403020204020204" pitchFamily="34" charset="0"/>
                        <a:ea typeface="Geometria Light" panose="020B0403020204020204" pitchFamily="34" charset="0"/>
                        <a:cs typeface="Times New Roman"/>
                      </a:endParaRPr>
                    </a:p>
                  </a:txBody>
                  <a:tcPr marL="144000" marR="0" marT="3600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100" dirty="0">
                          <a:solidFill>
                            <a:srgbClr val="0070C0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  <a:cs typeface="Times New Roman"/>
                        </a:rPr>
                        <a:t>Elokuussa (9.8.)</a:t>
                      </a:r>
                    </a:p>
                  </a:txBody>
                  <a:tcPr marL="144000" marR="0" marT="36000" marB="0" anchor="ctr"/>
                </a:tc>
                <a:extLst>
                  <a:ext uri="{0D108BD9-81ED-4DB2-BD59-A6C34878D82A}">
                    <a16:rowId xmlns:a16="http://schemas.microsoft.com/office/drawing/2014/main" val="480043681"/>
                  </a:ext>
                </a:extLst>
              </a:tr>
              <a:tr h="40132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100" dirty="0">
                          <a:solidFill>
                            <a:schemeClr val="tx1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  <a:cs typeface="Times New Roman"/>
                        </a:rPr>
                        <a:t>Kerhon sisäinen purjehduskilpailu, Isosaari </a:t>
                      </a:r>
                      <a:r>
                        <a:rPr lang="fi-FI" sz="1100" dirty="0" err="1">
                          <a:solidFill>
                            <a:schemeClr val="tx1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  <a:cs typeface="Times New Roman"/>
                        </a:rPr>
                        <a:t>Runt</a:t>
                      </a:r>
                      <a:endParaRPr lang="fi-FI" sz="1100" dirty="0">
                        <a:solidFill>
                          <a:schemeClr val="tx1"/>
                        </a:solidFill>
                        <a:latin typeface="Geometria Light" panose="020B0403020204020204" pitchFamily="34" charset="0"/>
                        <a:ea typeface="Geometria Light" panose="020B0403020204020204" pitchFamily="34" charset="0"/>
                        <a:cs typeface="Times New Roman"/>
                      </a:endParaRPr>
                    </a:p>
                  </a:txBody>
                  <a:tcPr marL="144000" marR="0" marT="3600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100" dirty="0">
                          <a:solidFill>
                            <a:srgbClr val="0070C0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</a:rPr>
                        <a:t>Elokuussa, 23.8.2025</a:t>
                      </a:r>
                      <a:endParaRPr lang="fi-FI" sz="1100" dirty="0">
                        <a:solidFill>
                          <a:srgbClr val="0070C0"/>
                        </a:solidFill>
                        <a:latin typeface="Geometria Light" panose="020B0403020204020204" pitchFamily="34" charset="0"/>
                        <a:ea typeface="Geometria Light" panose="020B0403020204020204" pitchFamily="34" charset="0"/>
                        <a:cs typeface="Times New Roman"/>
                      </a:endParaRPr>
                    </a:p>
                  </a:txBody>
                  <a:tcPr marL="144000" marR="0" marT="3600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113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100" dirty="0">
                          <a:solidFill>
                            <a:schemeClr val="tx1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  <a:cs typeface="Times New Roman"/>
                        </a:rPr>
                        <a:t>Muinaistulet ja Kalamestaruus </a:t>
                      </a:r>
                      <a:r>
                        <a:rPr lang="fi-FI" sz="1100" dirty="0" err="1">
                          <a:solidFill>
                            <a:schemeClr val="tx1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  <a:cs typeface="Times New Roman"/>
                        </a:rPr>
                        <a:t>Girssissä</a:t>
                      </a:r>
                      <a:endParaRPr lang="fi-FI" sz="1100" dirty="0">
                        <a:solidFill>
                          <a:schemeClr val="tx1"/>
                        </a:solidFill>
                        <a:latin typeface="Geometria Light" panose="020B0403020204020204" pitchFamily="34" charset="0"/>
                        <a:ea typeface="Geometria Light" panose="020B0403020204020204" pitchFamily="34" charset="0"/>
                        <a:cs typeface="Times New Roman"/>
                      </a:endParaRPr>
                    </a:p>
                  </a:txBody>
                  <a:tcPr marL="144000" marR="0" marT="3600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100" dirty="0">
                          <a:solidFill>
                            <a:srgbClr val="0070C0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  <a:cs typeface="Times New Roman"/>
                        </a:rPr>
                        <a:t>Elokuussa (30.8.)</a:t>
                      </a:r>
                    </a:p>
                  </a:txBody>
                  <a:tcPr marL="144000" marR="0" marT="36000" marB="0" anchor="ctr"/>
                </a:tc>
                <a:extLst>
                  <a:ext uri="{0D108BD9-81ED-4DB2-BD59-A6C34878D82A}">
                    <a16:rowId xmlns:a16="http://schemas.microsoft.com/office/drawing/2014/main" val="3621948184"/>
                  </a:ext>
                </a:extLst>
              </a:tr>
              <a:tr h="28113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100" dirty="0">
                          <a:solidFill>
                            <a:schemeClr val="tx1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</a:rPr>
                        <a:t>Lipunlasku satamassa</a:t>
                      </a:r>
                      <a:endParaRPr lang="fi-FI" sz="1100" dirty="0">
                        <a:solidFill>
                          <a:schemeClr val="tx1"/>
                        </a:solidFill>
                        <a:latin typeface="Geometria Light" panose="020B0403020204020204" pitchFamily="34" charset="0"/>
                        <a:ea typeface="Geometria Light" panose="020B0403020204020204" pitchFamily="34" charset="0"/>
                        <a:cs typeface="Times New Roman"/>
                      </a:endParaRPr>
                    </a:p>
                  </a:txBody>
                  <a:tcPr marL="144000" marR="0" marT="3600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100" dirty="0">
                          <a:solidFill>
                            <a:srgbClr val="0070C0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</a:rPr>
                        <a:t>Lokakuussa (9.10. klo 18)</a:t>
                      </a:r>
                      <a:endParaRPr lang="fi-FI" sz="1100" dirty="0">
                        <a:solidFill>
                          <a:srgbClr val="0070C0"/>
                        </a:solidFill>
                        <a:latin typeface="Geometria Light" panose="020B0403020204020204" pitchFamily="34" charset="0"/>
                        <a:ea typeface="Geometria Light" panose="020B0403020204020204" pitchFamily="34" charset="0"/>
                        <a:cs typeface="Times New Roman"/>
                      </a:endParaRPr>
                    </a:p>
                  </a:txBody>
                  <a:tcPr marL="144000" marR="0" marT="36000" marB="0" anchor="ctr"/>
                </a:tc>
                <a:extLst>
                  <a:ext uri="{0D108BD9-81ED-4DB2-BD59-A6C34878D82A}">
                    <a16:rowId xmlns:a16="http://schemas.microsoft.com/office/drawing/2014/main" val="3364637096"/>
                  </a:ext>
                </a:extLst>
              </a:tr>
              <a:tr h="32214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100">
                          <a:solidFill>
                            <a:schemeClr val="tx1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</a:rPr>
                        <a:t>Itsenäisyyspäivän vastaanotto</a:t>
                      </a:r>
                      <a:endParaRPr lang="fi-FI" sz="1100" dirty="0">
                        <a:solidFill>
                          <a:schemeClr val="tx1"/>
                        </a:solidFill>
                        <a:latin typeface="Geometria Light" panose="020B0403020204020204" pitchFamily="34" charset="0"/>
                        <a:ea typeface="Geometria Light" panose="020B0403020204020204" pitchFamily="34" charset="0"/>
                        <a:cs typeface="Times New Roman"/>
                      </a:endParaRPr>
                    </a:p>
                  </a:txBody>
                  <a:tcPr marL="144000" marR="0" marT="3600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i-FI" sz="1100" dirty="0">
                          <a:solidFill>
                            <a:srgbClr val="0070C0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</a:rPr>
                        <a:t>Joulukuussa (6.12.)</a:t>
                      </a:r>
                      <a:endParaRPr lang="fi-FI" sz="1100" dirty="0">
                        <a:solidFill>
                          <a:srgbClr val="0070C0"/>
                        </a:solidFill>
                        <a:latin typeface="Geometria Light" panose="020B0403020204020204" pitchFamily="34" charset="0"/>
                        <a:ea typeface="Geometria Light" panose="020B0403020204020204" pitchFamily="34" charset="0"/>
                        <a:cs typeface="Times New Roman"/>
                      </a:endParaRPr>
                    </a:p>
                  </a:txBody>
                  <a:tcPr marL="144000" marR="0" marT="36000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i-FI" sz="1100" strike="noStrike" dirty="0">
                          <a:solidFill>
                            <a:schemeClr val="tx1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</a:rPr>
                        <a:t>Arin Ruori matkaveneilykilpailu</a:t>
                      </a:r>
                      <a:endParaRPr lang="fi-FI" sz="1100" strike="noStrike" dirty="0">
                        <a:solidFill>
                          <a:schemeClr val="tx1"/>
                        </a:solidFill>
                        <a:latin typeface="Geometria Light" panose="020B0403020204020204" pitchFamily="34" charset="0"/>
                        <a:ea typeface="Geometria Light" panose="020B0403020204020204" pitchFamily="34" charset="0"/>
                        <a:cs typeface="Times New Roman"/>
                      </a:endParaRPr>
                    </a:p>
                  </a:txBody>
                  <a:tcPr marL="144000" marR="0" marT="3600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i-FI" sz="1100" strike="noStrike" dirty="0">
                          <a:solidFill>
                            <a:srgbClr val="0070C0"/>
                          </a:solidFill>
                          <a:latin typeface="Geometria Light" panose="020B0403020204020204" pitchFamily="34" charset="0"/>
                          <a:ea typeface="Geometria Light" panose="020B0403020204020204" pitchFamily="34" charset="0"/>
                        </a:rPr>
                        <a:t>Koko kauden</a:t>
                      </a:r>
                      <a:endParaRPr lang="fi-FI" sz="1100" strike="noStrike" dirty="0">
                        <a:solidFill>
                          <a:srgbClr val="0070C0"/>
                        </a:solidFill>
                        <a:latin typeface="Geometria Light" panose="020B0403020204020204" pitchFamily="34" charset="0"/>
                        <a:ea typeface="Geometria Light" panose="020B0403020204020204" pitchFamily="34" charset="0"/>
                        <a:cs typeface="Times New Roman"/>
                      </a:endParaRPr>
                    </a:p>
                  </a:txBody>
                  <a:tcPr marL="144000" marR="0" marT="36000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 dirty="0"/>
          </a:p>
        </p:txBody>
      </p:sp>
      <p:pic>
        <p:nvPicPr>
          <p:cNvPr id="5" name="Kuva 2" descr="HMVK logo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84368" y="184051"/>
            <a:ext cx="1079500" cy="122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40975693"/>
      </p:ext>
    </p:extLst>
  </p:cSld>
  <p:clrMapOvr>
    <a:masterClrMapping/>
  </p:clrMapOvr>
  <p:transition spd="med">
    <p:push dir="u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la">
  <a:themeElements>
    <a:clrScheme name="Aul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Aul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Aul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1281</TotalTime>
  <Words>117</Words>
  <Application>Microsoft Office PowerPoint</Application>
  <PresentationFormat>Näytössä katseltava diaesitys (4:3)</PresentationFormat>
  <Paragraphs>30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7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9" baseType="lpstr">
      <vt:lpstr>Arial</vt:lpstr>
      <vt:lpstr>Calibri</vt:lpstr>
      <vt:lpstr>Geometria Light</vt:lpstr>
      <vt:lpstr>Lucida Sans Unicode</vt:lpstr>
      <vt:lpstr>Verdana</vt:lpstr>
      <vt:lpstr>Wingdings 2</vt:lpstr>
      <vt:lpstr>Wingdings 3</vt:lpstr>
      <vt:lpstr>Aula</vt:lpstr>
      <vt:lpstr>PowerPoint-esitys</vt:lpstr>
    </vt:vector>
  </TitlesOfParts>
  <Company>VIP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HMVK:n Vaalikokous</dc:title>
  <dc:creator>Jussi Karro</dc:creator>
  <cp:lastModifiedBy>Helsingin moottorivenekerho ry</cp:lastModifiedBy>
  <cp:revision>519</cp:revision>
  <cp:lastPrinted>2025-04-14T09:36:11Z</cp:lastPrinted>
  <dcterms:created xsi:type="dcterms:W3CDTF">2010-11-19T08:12:27Z</dcterms:created>
  <dcterms:modified xsi:type="dcterms:W3CDTF">2025-04-29T08:13:25Z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