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handoutMasterIdLst>
    <p:handoutMasterId r:id="rId4"/>
  </p:handoutMasterIdLst>
  <p:sldIdLst>
    <p:sldId id="325" r:id="rId2"/>
  </p:sldIdLst>
  <p:sldSz cx="9144000" cy="6858000" type="screen4x3"/>
  <p:notesSz cx="9928225" cy="6797675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Oletusosa" id="{9863E06F-FE02-4167-88BC-52E5EF1C9BC4}">
          <p14:sldIdLst>
            <p14:sldId id="32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Vaalea tyyli 1 - Korostus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73A0DAA-6AF3-43AB-8588-CEC1D06C72B9}" styleName="Normaali tyyl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Normaali tyyli 2 - Korostu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5" autoAdjust="0"/>
    <p:restoredTop sz="93218" autoAdjust="0"/>
  </p:normalViewPr>
  <p:slideViewPr>
    <p:cSldViewPr>
      <p:cViewPr varScale="1">
        <p:scale>
          <a:sx n="112" d="100"/>
          <a:sy n="112" d="100"/>
        </p:scale>
        <p:origin x="150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singin moottorivenekerho ry" userId="8b967b01-0b3d-4a83-b12c-43ea79caa451" providerId="ADAL" clId="{49C9C6A5-6943-451C-AA10-F2578E2E02EA}"/>
    <pc:docChg chg="custSel modSld">
      <pc:chgData name="Helsingin moottorivenekerho ry" userId="8b967b01-0b3d-4a83-b12c-43ea79caa451" providerId="ADAL" clId="{49C9C6A5-6943-451C-AA10-F2578E2E02EA}" dt="2024-03-15T13:45:09.715" v="692" actId="20577"/>
      <pc:docMkLst>
        <pc:docMk/>
      </pc:docMkLst>
      <pc:sldChg chg="addSp delSp modSp mod">
        <pc:chgData name="Helsingin moottorivenekerho ry" userId="8b967b01-0b3d-4a83-b12c-43ea79caa451" providerId="ADAL" clId="{49C9C6A5-6943-451C-AA10-F2578E2E02EA}" dt="2024-03-15T13:45:09.715" v="692" actId="20577"/>
        <pc:sldMkLst>
          <pc:docMk/>
          <pc:sldMk cId="1540975693" sldId="325"/>
        </pc:sldMkLst>
        <pc:spChg chg="add del mod">
          <ac:chgData name="Helsingin moottorivenekerho ry" userId="8b967b01-0b3d-4a83-b12c-43ea79caa451" providerId="ADAL" clId="{49C9C6A5-6943-451C-AA10-F2578E2E02EA}" dt="2024-01-24T11:33:52.214" v="37"/>
          <ac:spMkLst>
            <pc:docMk/>
            <pc:sldMk cId="1540975693" sldId="325"/>
            <ac:spMk id="2" creationId="{52FDC009-CA76-A6D1-BDE9-87E88C3EDEF4}"/>
          </ac:spMkLst>
        </pc:spChg>
        <pc:graphicFrameChg chg="mod modGraphic">
          <ac:chgData name="Helsingin moottorivenekerho ry" userId="8b967b01-0b3d-4a83-b12c-43ea79caa451" providerId="ADAL" clId="{49C9C6A5-6943-451C-AA10-F2578E2E02EA}" dt="2024-03-15T13:45:09.715" v="692" actId="20577"/>
          <ac:graphicFrameMkLst>
            <pc:docMk/>
            <pc:sldMk cId="1540975693" sldId="325"/>
            <ac:graphicFrameMk id="6" creationId="{00000000-0000-0000-0000-000000000000}"/>
          </ac:graphicFrameMkLst>
        </pc:graphicFrameChg>
      </pc:sldChg>
    </pc:docChg>
  </pc:docChgLst>
  <pc:docChgLst>
    <pc:chgData name="Helsingin moottorivenekerho ry" userId="8b967b01-0b3d-4a83-b12c-43ea79caa451" providerId="ADAL" clId="{0D2EB402-4A75-456B-B281-6AC0678F87B8}"/>
    <pc:docChg chg="custSel modSld">
      <pc:chgData name="Helsingin moottorivenekerho ry" userId="8b967b01-0b3d-4a83-b12c-43ea79caa451" providerId="ADAL" clId="{0D2EB402-4A75-456B-B281-6AC0678F87B8}" dt="2024-04-29T08:32:41.360" v="2" actId="2165"/>
      <pc:docMkLst>
        <pc:docMk/>
      </pc:docMkLst>
      <pc:sldChg chg="modSp mod">
        <pc:chgData name="Helsingin moottorivenekerho ry" userId="8b967b01-0b3d-4a83-b12c-43ea79caa451" providerId="ADAL" clId="{0D2EB402-4A75-456B-B281-6AC0678F87B8}" dt="2024-04-29T08:32:41.360" v="2" actId="2165"/>
        <pc:sldMkLst>
          <pc:docMk/>
          <pc:sldMk cId="1540975693" sldId="325"/>
        </pc:sldMkLst>
        <pc:graphicFrameChg chg="modGraphic">
          <ac:chgData name="Helsingin moottorivenekerho ry" userId="8b967b01-0b3d-4a83-b12c-43ea79caa451" providerId="ADAL" clId="{0D2EB402-4A75-456B-B281-6AC0678F87B8}" dt="2024-04-29T08:32:41.360" v="2" actId="2165"/>
          <ac:graphicFrameMkLst>
            <pc:docMk/>
            <pc:sldMk cId="1540975693" sldId="325"/>
            <ac:graphicFrameMk id="6" creationId="{00000000-0000-0000-0000-000000000000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302234" cy="339884"/>
          </a:xfrm>
          <a:prstGeom prst="rect">
            <a:avLst/>
          </a:prstGeom>
        </p:spPr>
        <p:txBody>
          <a:bodyPr vert="horz" lIns="92113" tIns="46056" rIns="92113" bIns="46056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5623696" y="2"/>
            <a:ext cx="4302234" cy="339884"/>
          </a:xfrm>
          <a:prstGeom prst="rect">
            <a:avLst/>
          </a:prstGeom>
        </p:spPr>
        <p:txBody>
          <a:bodyPr vert="horz" lIns="92113" tIns="46056" rIns="92113" bIns="46056" rtlCol="0"/>
          <a:lstStyle>
            <a:lvl1pPr algn="r">
              <a:defRPr sz="1200"/>
            </a:lvl1pPr>
          </a:lstStyle>
          <a:p>
            <a:fld id="{F98CB1E0-6DE6-42BD-9884-489BE102C5D5}" type="datetimeFigureOut">
              <a:rPr lang="fi-FI" smtClean="0"/>
              <a:pPr/>
              <a:t>29.4.2024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6456614"/>
            <a:ext cx="4302234" cy="339884"/>
          </a:xfrm>
          <a:prstGeom prst="rect">
            <a:avLst/>
          </a:prstGeom>
        </p:spPr>
        <p:txBody>
          <a:bodyPr vert="horz" lIns="92113" tIns="46056" rIns="92113" bIns="46056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5623696" y="6456614"/>
            <a:ext cx="4302234" cy="339884"/>
          </a:xfrm>
          <a:prstGeom prst="rect">
            <a:avLst/>
          </a:prstGeom>
        </p:spPr>
        <p:txBody>
          <a:bodyPr vert="horz" lIns="92113" tIns="46056" rIns="92113" bIns="46056" rtlCol="0" anchor="b"/>
          <a:lstStyle>
            <a:lvl1pPr algn="r">
              <a:defRPr sz="1200"/>
            </a:lvl1pPr>
          </a:lstStyle>
          <a:p>
            <a:fld id="{4BE0C488-2E80-4B07-AB80-B6FAEEF16613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302234" cy="339884"/>
          </a:xfrm>
          <a:prstGeom prst="rect">
            <a:avLst/>
          </a:prstGeom>
        </p:spPr>
        <p:txBody>
          <a:bodyPr vert="horz" lIns="92113" tIns="46056" rIns="92113" bIns="4605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5623696" y="2"/>
            <a:ext cx="4302234" cy="339884"/>
          </a:xfrm>
          <a:prstGeom prst="rect">
            <a:avLst/>
          </a:prstGeom>
        </p:spPr>
        <p:txBody>
          <a:bodyPr vert="horz" lIns="92113" tIns="46056" rIns="92113" bIns="4605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9DC030A-1BB9-43F8-9F24-625012905573}" type="datetimeFigureOut">
              <a:rPr lang="fi-FI"/>
              <a:pPr>
                <a:defRPr/>
              </a:pPr>
              <a:t>29.4.2024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40042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13" tIns="46056" rIns="92113" bIns="46056" rtlCol="0" anchor="ctr"/>
          <a:lstStyle/>
          <a:p>
            <a:pPr lvl="0"/>
            <a:endParaRPr lang="fi-FI" noProof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992823" y="3228897"/>
            <a:ext cx="7942580" cy="3058954"/>
          </a:xfrm>
          <a:prstGeom prst="rect">
            <a:avLst/>
          </a:prstGeom>
        </p:spPr>
        <p:txBody>
          <a:bodyPr vert="horz" lIns="92113" tIns="46056" rIns="92113" bIns="46056" rtlCol="0">
            <a:normAutofit/>
          </a:bodyPr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6456614"/>
            <a:ext cx="4302234" cy="339884"/>
          </a:xfrm>
          <a:prstGeom prst="rect">
            <a:avLst/>
          </a:prstGeom>
        </p:spPr>
        <p:txBody>
          <a:bodyPr vert="horz" lIns="92113" tIns="46056" rIns="92113" bIns="4605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5623696" y="6456614"/>
            <a:ext cx="4302234" cy="339884"/>
          </a:xfrm>
          <a:prstGeom prst="rect">
            <a:avLst/>
          </a:prstGeom>
        </p:spPr>
        <p:txBody>
          <a:bodyPr vert="horz" lIns="92113" tIns="46056" rIns="92113" bIns="4605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AFF4554-CC1E-474A-BAA5-5F612028FAF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9684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FF4554-CC1E-474A-BAA5-5F612028FAF9}" type="slidenum">
              <a:rPr lang="fi-FI" smtClean="0"/>
              <a:pPr>
                <a:defRPr/>
              </a:pPr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137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ainen kolmi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tsikk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17" name="Alaotsikk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/>
              <a:t>Muokkaa alaotsikon perustyyliä napsautt.</a:t>
            </a:r>
            <a:endParaRPr kumimoji="0" lang="en-US"/>
          </a:p>
        </p:txBody>
      </p:sp>
      <p:grpSp>
        <p:nvGrpSpPr>
          <p:cNvPr id="2" name="Ryhmä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Puolivapaa piirto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Puolivapaa piirto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Puolivapaa piirto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uora yhdysviiv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Päivämäärän paikkamerkki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3DDBE425-E7BC-4AF7-B6A7-2A07A77DFEE2}" type="datetime1">
              <a:rPr lang="fi-FI" smtClean="0"/>
              <a:pPr>
                <a:defRPr/>
              </a:pPr>
              <a:t>29.4.2024</a:t>
            </a:fld>
            <a:endParaRPr lang="fi-FI"/>
          </a:p>
        </p:txBody>
      </p:sp>
      <p:sp>
        <p:nvSpPr>
          <p:cNvPr id="19" name="Alatunnisteen paikkamerk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fi-FI"/>
          </a:p>
        </p:txBody>
      </p:sp>
      <p:sp>
        <p:nvSpPr>
          <p:cNvPr id="27" name="Dian numeron paikkamerkki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C1C67B2B-B04A-4445-AA8D-E841FA282739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  <p:transition spd="med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35EC7A-CE09-4EC1-A4B1-DF003623AC8A}" type="datetime1">
              <a:rPr lang="fi-FI" smtClean="0"/>
              <a:pPr>
                <a:defRPr/>
              </a:pPr>
              <a:t>29.4.2024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808D5A-1D1A-4337-A8E6-4890820DFC2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  <p:transition spd="med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ED3C80-2C41-40C5-BBB1-21AC9605785C}" type="datetime1">
              <a:rPr lang="fi-FI" smtClean="0"/>
              <a:pPr>
                <a:defRPr/>
              </a:pPr>
              <a:t>29.4.2024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F20121-AA94-41BB-875D-5433420D2D8E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  <p:transition spd="med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0E7970-1D10-4AF4-B425-7B21149C69C2}" type="datetime1">
              <a:rPr lang="fi-FI" smtClean="0"/>
              <a:pPr>
                <a:defRPr/>
              </a:pPr>
              <a:t>29.4.2024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A9CD4B-2B7F-4ECB-94DE-DC61944429FC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</p:spTree>
  </p:cSld>
  <p:clrMapOvr>
    <a:masterClrMapping/>
  </p:clrMapOvr>
  <p:transition spd="med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6990E3E-B79E-4297-8B2E-E716CB566E9A}" type="datetime1">
              <a:rPr lang="fi-FI" smtClean="0"/>
              <a:pPr>
                <a:defRPr/>
              </a:pPr>
              <a:t>29.4.2024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9731E7-70FE-41F6-A9EB-B4C919611E32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Lovettu nuolenkärki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Lovettu nuolenkärki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078AD3-4800-4BCA-9BBB-83BB95166755}" type="datetime1">
              <a:rPr lang="fi-FI" smtClean="0"/>
              <a:pPr>
                <a:defRPr/>
              </a:pPr>
              <a:t>29.4.2024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262160-8FBC-4DD1-8152-9BF867EA04CE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3FF322-6B3E-4340-B5FA-98FA20906E5E}" type="datetime1">
              <a:rPr lang="fi-FI" smtClean="0"/>
              <a:pPr>
                <a:defRPr/>
              </a:pPr>
              <a:t>29.4.2024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28F090-73DF-467F-97D5-DE882247D458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F1BA1B-8013-4F90-94CA-FF69F367BDDD}" type="datetime1">
              <a:rPr lang="fi-FI" smtClean="0"/>
              <a:pPr>
                <a:defRPr/>
              </a:pPr>
              <a:t>29.4.2024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6709E6-3F80-4B67-8D16-6196650993B0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307436-0FE2-43A6-9FF8-D249C3A67367}" type="datetime1">
              <a:rPr lang="fi-FI" smtClean="0"/>
              <a:pPr>
                <a:defRPr/>
              </a:pPr>
              <a:t>29.4.2024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CB1C3C-422F-4334-BF2C-D747B666B3B4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  <p:transition spd="med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pPr>
              <a:defRPr/>
            </a:pPr>
            <a:fld id="{DF5C05CF-2481-4993-8DF6-96DD3DE8D0C8}" type="datetime1">
              <a:rPr lang="fi-FI" smtClean="0"/>
              <a:pPr>
                <a:defRPr/>
              </a:pPr>
              <a:t>29.4.2024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95DC9F-46AF-4695-9DB6-AB71AEB2F50F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i-FI"/>
              <a:t>Lisää kuva napsauttamalla kuvaketta</a:t>
            </a:r>
            <a:endParaRPr kumimoji="0" lang="en-US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337D0B50-A44E-4482-AD52-BE100B2956FB}" type="datetime1">
              <a:rPr lang="fi-FI" smtClean="0"/>
              <a:pPr>
                <a:defRPr/>
              </a:pPr>
              <a:t>29.4.2024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F72A758D-B43E-45E9-B058-5C90C9606C76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8" name="Puolivapaa piirto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uolivapaa piirto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uorakulmainen kolmi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uora yhdysviiv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Lovettu nuolenkärki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Lovettu nuolenkärki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uolivapaa piirto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uolivapaa piirto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uorakulmainen kolmi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uora yhdysviiv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tsikon paikkamerkki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0" name="Tekstin paikkamerkki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/>
              <a:t>Muokkaa tekstin perustyylejä napsauttamalla</a:t>
            </a:r>
          </a:p>
          <a:p>
            <a:pPr lvl="1" eaLnBrk="1" latinLnBrk="0" hangingPunct="1"/>
            <a:r>
              <a:rPr kumimoji="0" lang="fi-FI"/>
              <a:t>toinen taso</a:t>
            </a:r>
          </a:p>
          <a:p>
            <a:pPr lvl="2" eaLnBrk="1" latinLnBrk="0" hangingPunct="1"/>
            <a:r>
              <a:rPr kumimoji="0" lang="fi-FI"/>
              <a:t>kolmas taso</a:t>
            </a:r>
          </a:p>
          <a:p>
            <a:pPr lvl="3" eaLnBrk="1" latinLnBrk="0" hangingPunct="1"/>
            <a:r>
              <a:rPr kumimoji="0" lang="fi-FI"/>
              <a:t>neljäs taso</a:t>
            </a:r>
          </a:p>
          <a:p>
            <a:pPr lvl="4" eaLnBrk="1" latinLnBrk="0" hangingPunct="1"/>
            <a:r>
              <a:rPr kumimoji="0" lang="fi-FI"/>
              <a:t>viides taso</a:t>
            </a:r>
            <a:endParaRPr kumimoji="0" lang="en-US"/>
          </a:p>
        </p:txBody>
      </p:sp>
      <p:sp>
        <p:nvSpPr>
          <p:cNvPr id="10" name="Päivämäärän paikkamerkki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E21157B-BE28-42F3-A248-8DF571392416}" type="datetime1">
              <a:rPr lang="fi-FI" smtClean="0"/>
              <a:pPr>
                <a:defRPr/>
              </a:pPr>
              <a:t>29.4.2024</a:t>
            </a:fld>
            <a:endParaRPr lang="fi-FI"/>
          </a:p>
        </p:txBody>
      </p:sp>
      <p:sp>
        <p:nvSpPr>
          <p:cNvPr id="22" name="Alatunnisteen paikkamerk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fi-FI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8DDA4DA0-D483-406F-AE45-602C38C4F54B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med">
    <p:push dir="u"/>
  </p:transition>
  <p:hf sldNum="0"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Sisällön paikkamerkk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0547246"/>
              </p:ext>
            </p:extLst>
          </p:nvPr>
        </p:nvGraphicFramePr>
        <p:xfrm>
          <a:off x="1043608" y="476672"/>
          <a:ext cx="6480000" cy="5106923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2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104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2000" dirty="0"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Alustava</a:t>
                      </a:r>
                      <a:r>
                        <a:rPr lang="fi-FI" sz="2000" baseline="0" dirty="0"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 </a:t>
                      </a:r>
                      <a:r>
                        <a:rPr lang="fi-FI" sz="2000" dirty="0"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kilpailu- ja toimintaohjelma 2024</a:t>
                      </a:r>
                      <a:endParaRPr lang="fi-FI" sz="1100" dirty="0"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1138"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fi-FI" sz="1100" kern="12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  <a:cs typeface="+mn-cs"/>
                        </a:rPr>
                        <a:t>Pilkkikisa</a:t>
                      </a:r>
                    </a:p>
                  </a:txBody>
                  <a:tcPr marL="144000" marR="0" marT="360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fi-FI" sz="1100" kern="12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  <a:cs typeface="+mn-cs"/>
                        </a:rPr>
                        <a:t>Huhtikuussa la 6.4.</a:t>
                      </a:r>
                    </a:p>
                  </a:txBody>
                  <a:tcPr marL="144000" marR="0" marT="36000" marB="0" anchor="ctr"/>
                </a:tc>
                <a:extLst>
                  <a:ext uri="{0D108BD9-81ED-4DB2-BD59-A6C34878D82A}">
                    <a16:rowId xmlns:a16="http://schemas.microsoft.com/office/drawing/2014/main" val="3140941330"/>
                  </a:ext>
                </a:extLst>
              </a:tr>
              <a:tr h="281138"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fi-FI" sz="1100" kern="12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  <a:cs typeface="+mn-cs"/>
                        </a:rPr>
                        <a:t>Satamatalkoot</a:t>
                      </a:r>
                    </a:p>
                  </a:txBody>
                  <a:tcPr marL="144000" marR="0" marT="360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fi-FI" sz="1100" kern="12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  <a:cs typeface="+mn-cs"/>
                        </a:rPr>
                        <a:t>Huhtikuussa la 13.4. </a:t>
                      </a:r>
                      <a:r>
                        <a:rPr kumimoji="0" lang="fi-FI" sz="1100" kern="120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  <a:cs typeface="+mn-cs"/>
                        </a:rPr>
                        <a:t>klo 10-14</a:t>
                      </a:r>
                      <a:endParaRPr kumimoji="0" lang="fi-FI" sz="1100" kern="1200" dirty="0">
                        <a:solidFill>
                          <a:schemeClr val="tx1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+mn-cs"/>
                      </a:endParaRPr>
                    </a:p>
                  </a:txBody>
                  <a:tcPr marL="144000" marR="0" marT="36000" marB="0" anchor="ctr"/>
                </a:tc>
                <a:extLst>
                  <a:ext uri="{0D108BD9-81ED-4DB2-BD59-A6C34878D82A}">
                    <a16:rowId xmlns:a16="http://schemas.microsoft.com/office/drawing/2014/main" val="3616493471"/>
                  </a:ext>
                </a:extLst>
              </a:tr>
              <a:tr h="35483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Runkokatsastus Verkkosaaressa</a:t>
                      </a:r>
                      <a:endParaRPr lang="fi-FI" sz="1100" dirty="0">
                        <a:solidFill>
                          <a:schemeClr val="tx1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Huhtikuussa ti 9.4. ja 23.4. alkaen klo 17.</a:t>
                      </a:r>
                      <a:endParaRPr lang="fi-FI" sz="1100" dirty="0">
                        <a:solidFill>
                          <a:schemeClr val="tx1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113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Lipunnosto, kevätkokous </a:t>
                      </a:r>
                      <a:r>
                        <a:rPr lang="fi-FI" sz="110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ja vappupiknik   </a:t>
                      </a:r>
                      <a:endParaRPr lang="fi-FI" sz="1100" dirty="0">
                        <a:solidFill>
                          <a:schemeClr val="tx1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Toukokuussa (1.5. klo 12) </a:t>
                      </a:r>
                      <a:endParaRPr lang="fi-FI" sz="1100" dirty="0">
                        <a:solidFill>
                          <a:schemeClr val="tx1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492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Katsastuspäivät </a:t>
                      </a:r>
                      <a:endParaRPr lang="fi-FI" sz="1100" dirty="0">
                        <a:solidFill>
                          <a:schemeClr val="tx1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Alkukesästä tiistaisin (7.5–18.6. klo 17-19) </a:t>
                      </a:r>
                      <a:endParaRPr lang="fi-FI" sz="1100" dirty="0">
                        <a:solidFill>
                          <a:schemeClr val="tx1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113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Lipunnosto </a:t>
                      </a:r>
                      <a:r>
                        <a:rPr lang="fi-FI" sz="1100" dirty="0" err="1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Girssissä</a:t>
                      </a: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 </a:t>
                      </a:r>
                      <a:endParaRPr lang="fi-FI" sz="1100" dirty="0">
                        <a:solidFill>
                          <a:schemeClr val="tx1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Toukokuussa (25.5. klo 12) </a:t>
                      </a:r>
                      <a:endParaRPr lang="fi-FI" sz="1100" dirty="0">
                        <a:solidFill>
                          <a:schemeClr val="tx1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113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Tallinnan eskaaderi </a:t>
                      </a:r>
                      <a:endParaRPr lang="fi-FI" sz="1100" dirty="0">
                        <a:solidFill>
                          <a:schemeClr val="tx1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Kesäkuussa (14.6.–16.6.) </a:t>
                      </a:r>
                      <a:endParaRPr lang="fi-FI" sz="1100" dirty="0">
                        <a:solidFill>
                          <a:schemeClr val="tx1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568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 Juhannusjuhlat </a:t>
                      </a:r>
                      <a:r>
                        <a:rPr lang="fi-FI" sz="1100" dirty="0" err="1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Girssissä</a:t>
                      </a: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 </a:t>
                      </a:r>
                      <a:endParaRPr lang="fi-FI" sz="1100" dirty="0">
                        <a:solidFill>
                          <a:schemeClr val="tx1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Juhannuksena (Tanssit 21.6. illalla)</a:t>
                      </a:r>
                      <a:endParaRPr lang="fi-FI" sz="1100" dirty="0">
                        <a:solidFill>
                          <a:schemeClr val="tx1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39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  <a:cs typeface="Times New Roman"/>
                        </a:rPr>
                        <a:t>Makkarajuhlat </a:t>
                      </a:r>
                      <a:r>
                        <a:rPr lang="fi-FI" sz="1100" dirty="0" err="1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  <a:cs typeface="Times New Roman"/>
                        </a:rPr>
                        <a:t>Girssissä</a:t>
                      </a:r>
                      <a:endParaRPr lang="fi-FI" sz="1100" dirty="0">
                        <a:solidFill>
                          <a:schemeClr val="tx1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  <a:cs typeface="Times New Roman"/>
                        </a:rPr>
                        <a:t>Elokuussa (3.8.)</a:t>
                      </a:r>
                    </a:p>
                  </a:txBody>
                  <a:tcPr marL="144000" marR="0" marT="36000" marB="0" anchor="ctr"/>
                </a:tc>
                <a:extLst>
                  <a:ext uri="{0D108BD9-81ED-4DB2-BD59-A6C34878D82A}">
                    <a16:rowId xmlns:a16="http://schemas.microsoft.com/office/drawing/2014/main" val="480043681"/>
                  </a:ext>
                </a:extLst>
              </a:tr>
              <a:tr h="48373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  <a:cs typeface="Times New Roman"/>
                        </a:rPr>
                        <a:t>Kerhon sisäinen purjehduskilpailu, Isosaari </a:t>
                      </a:r>
                      <a:r>
                        <a:rPr lang="fi-FI" sz="1100" dirty="0" err="1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  <a:cs typeface="Times New Roman"/>
                        </a:rPr>
                        <a:t>Runt</a:t>
                      </a:r>
                      <a:endParaRPr lang="fi-FI" sz="1100" dirty="0">
                        <a:solidFill>
                          <a:schemeClr val="tx1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Elokuussa (10.8.)</a:t>
                      </a:r>
                      <a:endParaRPr lang="fi-FI" sz="1100" dirty="0">
                        <a:solidFill>
                          <a:schemeClr val="tx1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113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  <a:cs typeface="Times New Roman"/>
                        </a:rPr>
                        <a:t>Muinaistulet </a:t>
                      </a:r>
                      <a:r>
                        <a:rPr lang="fi-FI" sz="1100" dirty="0" err="1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  <a:cs typeface="Times New Roman"/>
                        </a:rPr>
                        <a:t>Girssissä</a:t>
                      </a:r>
                      <a:endParaRPr lang="fi-FI" sz="1100" dirty="0">
                        <a:solidFill>
                          <a:schemeClr val="tx1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  <a:cs typeface="Times New Roman"/>
                        </a:rPr>
                        <a:t>Elokuussa (31.8.)</a:t>
                      </a:r>
                    </a:p>
                  </a:txBody>
                  <a:tcPr marL="144000" marR="0" marT="36000" marB="0" anchor="ctr"/>
                </a:tc>
                <a:extLst>
                  <a:ext uri="{0D108BD9-81ED-4DB2-BD59-A6C34878D82A}">
                    <a16:rowId xmlns:a16="http://schemas.microsoft.com/office/drawing/2014/main" val="3621948184"/>
                  </a:ext>
                </a:extLst>
              </a:tr>
              <a:tr h="28113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Lipunlasku satamassa</a:t>
                      </a:r>
                      <a:endParaRPr lang="fi-FI" sz="1100" dirty="0">
                        <a:solidFill>
                          <a:schemeClr val="tx1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Lokakuussa (10.10. klo 18)</a:t>
                      </a:r>
                      <a:endParaRPr lang="fi-FI" sz="1100" dirty="0">
                        <a:solidFill>
                          <a:schemeClr val="tx1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marB="0" anchor="ctr"/>
                </a:tc>
                <a:extLst>
                  <a:ext uri="{0D108BD9-81ED-4DB2-BD59-A6C34878D82A}">
                    <a16:rowId xmlns:a16="http://schemas.microsoft.com/office/drawing/2014/main" val="3364637096"/>
                  </a:ext>
                </a:extLst>
              </a:tr>
              <a:tr h="32214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Itsenäisyyspäivä</a:t>
                      </a:r>
                      <a:endParaRPr lang="fi-FI" sz="1100" dirty="0">
                        <a:solidFill>
                          <a:schemeClr val="tx1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Joulukuussa (6.12.)</a:t>
                      </a:r>
                      <a:endParaRPr lang="fi-FI" sz="1100" dirty="0">
                        <a:solidFill>
                          <a:schemeClr val="tx1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6261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Arin Ruori matkaveneilykilpailu</a:t>
                      </a:r>
                      <a:endParaRPr lang="fi-FI" sz="1100" dirty="0">
                        <a:solidFill>
                          <a:schemeClr val="tx1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Koko kauden</a:t>
                      </a:r>
                      <a:endParaRPr lang="fi-FI" sz="1100" dirty="0">
                        <a:solidFill>
                          <a:schemeClr val="tx1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pic>
        <p:nvPicPr>
          <p:cNvPr id="5" name="Kuva 2" descr="HMVK logo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4368" y="184051"/>
            <a:ext cx="1079500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40975693"/>
      </p:ext>
    </p:extLst>
  </p:cSld>
  <p:clrMapOvr>
    <a:masterClrMapping/>
  </p:clrMapOvr>
  <p:transition spd="med"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la">
  <a:themeElements>
    <a:clrScheme name="Aul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ul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Aul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1260</TotalTime>
  <Words>120</Words>
  <Application>Microsoft Office PowerPoint</Application>
  <PresentationFormat>Näytössä katseltava diaesitys (4:3)</PresentationFormat>
  <Paragraphs>30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9" baseType="lpstr">
      <vt:lpstr>Arial</vt:lpstr>
      <vt:lpstr>Calibri</vt:lpstr>
      <vt:lpstr>Geometria Light</vt:lpstr>
      <vt:lpstr>Lucida Sans Unicode</vt:lpstr>
      <vt:lpstr>Verdana</vt:lpstr>
      <vt:lpstr>Wingdings 2</vt:lpstr>
      <vt:lpstr>Wingdings 3</vt:lpstr>
      <vt:lpstr>Aula</vt:lpstr>
      <vt:lpstr>PowerPoint-esitys</vt:lpstr>
    </vt:vector>
  </TitlesOfParts>
  <Company>VIP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HMVK:n Vaalikokous</dc:title>
  <dc:creator>Jussi Karro</dc:creator>
  <cp:lastModifiedBy>Helsingin moottorivenekerho ry</cp:lastModifiedBy>
  <cp:revision>519</cp:revision>
  <cp:lastPrinted>2018-03-21T13:00:45Z</cp:lastPrinted>
  <dcterms:created xsi:type="dcterms:W3CDTF">2010-11-19T08:12:27Z</dcterms:created>
  <dcterms:modified xsi:type="dcterms:W3CDTF">2024-04-29T08:32:52Z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